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5D39-C9EB-41AA-A6DB-23547172617E}" type="datetimeFigureOut">
              <a:rPr lang="he-IL" smtClean="0"/>
              <a:pPr/>
              <a:t>ה'/ניסן/תשע"ח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03CD8-E188-46DF-B0FD-225CD613221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2484"/>
          <a:stretch/>
        </p:blipFill>
        <p:spPr>
          <a:xfrm>
            <a:off x="0" y="6176512"/>
            <a:ext cx="9144000" cy="486071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5143500"/>
          </a:xfrm>
          <a:prstGeom prst="rect">
            <a:avLst/>
          </a:prstGeom>
        </p:spPr>
      </p:pic>
      <p:pic>
        <p:nvPicPr>
          <p:cNvPr id="5" name="Picture 2" descr="Logo_He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43" y="6165304"/>
            <a:ext cx="711589" cy="49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122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ilyas</dc:creator>
  <cp:lastModifiedBy>ilyas</cp:lastModifiedBy>
  <cp:revision>2</cp:revision>
  <dcterms:created xsi:type="dcterms:W3CDTF">2018-03-21T11:23:59Z</dcterms:created>
  <dcterms:modified xsi:type="dcterms:W3CDTF">2018-03-21T11:24:41Z</dcterms:modified>
</cp:coreProperties>
</file>