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60" r:id="rId3"/>
    <p:sldId id="258" r:id="rId4"/>
    <p:sldId id="261" r:id="rId5"/>
    <p:sldId id="259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92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3201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583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78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751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477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633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6468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395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124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141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27BB9-0A11-49A4-893D-8A21FE488EB1}" type="datetimeFigureOut">
              <a:rPr lang="he-IL" smtClean="0"/>
              <a:t>ט"ז/טבת/תשפ"ה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4D649-5870-43D1-8958-9F580B3D4A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617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מפה, טקסט&#10;&#10;התיאור נוצר באופן אוטומטי">
            <a:extLst>
              <a:ext uri="{FF2B5EF4-FFF2-40B4-BE49-F238E27FC236}">
                <a16:creationId xmlns:a16="http://schemas.microsoft.com/office/drawing/2014/main" id="{6AC90AA2-8DA0-0FC1-5347-58568978A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06" y="804307"/>
            <a:ext cx="8369677" cy="517525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D3F1413-620E-4BB6-A742-7CDA0C3EC8D9}"/>
              </a:ext>
            </a:extLst>
          </p:cNvPr>
          <p:cNvSpPr txBox="1"/>
          <p:nvPr/>
        </p:nvSpPr>
        <p:spPr>
          <a:xfrm>
            <a:off x="10150764" y="434975"/>
            <a:ext cx="155170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כיכרות  האופק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4F6603E-19C4-5099-59B2-3B67C5C234A6}"/>
              </a:ext>
            </a:extLst>
          </p:cNvPr>
          <p:cNvSpPr txBox="1"/>
          <p:nvPr/>
        </p:nvSpPr>
        <p:spPr>
          <a:xfrm>
            <a:off x="9578877" y="960583"/>
            <a:ext cx="2189017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marL="342900" indent="-342900">
              <a:buAutoNum type="arabicPeriod"/>
            </a:pPr>
            <a:r>
              <a:rPr lang="he-IL" dirty="0"/>
              <a:t>כיכר כניסה- </a:t>
            </a:r>
          </a:p>
          <a:p>
            <a:r>
              <a:rPr lang="he-IL" dirty="0"/>
              <a:t>שכונת אגם +אופק</a:t>
            </a:r>
          </a:p>
          <a:p>
            <a:r>
              <a:rPr lang="he-IL" dirty="0"/>
              <a:t>2. כיכר הנחל</a:t>
            </a:r>
          </a:p>
          <a:p>
            <a:r>
              <a:rPr lang="he-IL" dirty="0"/>
              <a:t>3. כיכר החינוך</a:t>
            </a:r>
          </a:p>
          <a:p>
            <a:r>
              <a:rPr lang="he-IL" dirty="0"/>
              <a:t>4. כיכר הגשר</a:t>
            </a:r>
          </a:p>
          <a:p>
            <a:r>
              <a:rPr lang="he-IL" dirty="0"/>
              <a:t>5. כיכר המכתש</a:t>
            </a:r>
          </a:p>
          <a:p>
            <a:r>
              <a:rPr lang="he-IL" dirty="0"/>
              <a:t>6. כיכר הצבע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4F79861-F860-08A1-2F54-E8A09BBA36BA}"/>
              </a:ext>
            </a:extLst>
          </p:cNvPr>
          <p:cNvSpPr txBox="1"/>
          <p:nvPr/>
        </p:nvSpPr>
        <p:spPr>
          <a:xfrm>
            <a:off x="9578877" y="3837702"/>
            <a:ext cx="2189017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marL="342900" indent="-342900">
              <a:buAutoNum type="arabicPeriod"/>
            </a:pPr>
            <a:r>
              <a:rPr lang="he-IL" dirty="0"/>
              <a:t>קוטר 21 מטר</a:t>
            </a:r>
          </a:p>
          <a:p>
            <a:r>
              <a:rPr lang="he-IL" dirty="0"/>
              <a:t>2. קוטר 18 מטר</a:t>
            </a:r>
          </a:p>
          <a:p>
            <a:r>
              <a:rPr lang="he-IL" dirty="0"/>
              <a:t>3 קוטר 18 מטר</a:t>
            </a:r>
          </a:p>
          <a:p>
            <a:r>
              <a:rPr lang="he-IL" dirty="0"/>
              <a:t>4. קוטר 18 מטר</a:t>
            </a:r>
          </a:p>
          <a:p>
            <a:r>
              <a:rPr lang="he-IL" dirty="0"/>
              <a:t>5. קוטר 18 מטר</a:t>
            </a:r>
          </a:p>
          <a:p>
            <a:r>
              <a:rPr lang="he-IL" dirty="0"/>
              <a:t>6. קוטר 21 מטר</a:t>
            </a:r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3399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4">
            <a:extLst>
              <a:ext uri="{FF2B5EF4-FFF2-40B4-BE49-F238E27FC236}">
                <a16:creationId xmlns:a16="http://schemas.microsoft.com/office/drawing/2014/main" id="{64F6603E-19C4-5099-59B2-3B67C5C234A6}"/>
              </a:ext>
            </a:extLst>
          </p:cNvPr>
          <p:cNvSpPr txBox="1"/>
          <p:nvPr/>
        </p:nvSpPr>
        <p:spPr>
          <a:xfrm>
            <a:off x="10060152" y="131200"/>
            <a:ext cx="1885629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marL="342900" indent="-342900">
              <a:buAutoNum type="arabicPeriod"/>
            </a:pPr>
            <a:r>
              <a:rPr lang="he-IL" dirty="0"/>
              <a:t>כיכר כניסה- </a:t>
            </a:r>
          </a:p>
          <a:p>
            <a:r>
              <a:rPr lang="he-IL" dirty="0"/>
              <a:t>שכונת אגם +אופק</a:t>
            </a:r>
          </a:p>
          <a:p>
            <a:r>
              <a:rPr lang="he-IL" dirty="0"/>
              <a:t>2. כיכר הנחל</a:t>
            </a:r>
          </a:p>
          <a:p>
            <a:r>
              <a:rPr lang="he-IL" dirty="0"/>
              <a:t>3. כיכר החינוך</a:t>
            </a:r>
          </a:p>
          <a:p>
            <a:r>
              <a:rPr lang="he-IL" dirty="0"/>
              <a:t>4. כיכר הגשר</a:t>
            </a:r>
          </a:p>
          <a:p>
            <a:r>
              <a:rPr lang="he-IL" dirty="0"/>
              <a:t>5. כיכר המכתש</a:t>
            </a:r>
          </a:p>
          <a:p>
            <a:r>
              <a:rPr lang="he-IL" dirty="0"/>
              <a:t>6. כיכר הצבע</a:t>
            </a:r>
          </a:p>
          <a:p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941" y="131200"/>
            <a:ext cx="3481106" cy="2320737"/>
          </a:xfrm>
          <a:prstGeom prst="rect">
            <a:avLst/>
          </a:prstGeom>
        </p:spPr>
      </p:pic>
      <p:sp>
        <p:nvSpPr>
          <p:cNvPr id="6" name="תיבת טקסט 14">
            <a:extLst>
              <a:ext uri="{FF2B5EF4-FFF2-40B4-BE49-F238E27FC236}">
                <a16:creationId xmlns:a16="http://schemas.microsoft.com/office/drawing/2014/main" id="{284760A3-1EAA-9560-AC7F-82CB72D3D295}"/>
              </a:ext>
            </a:extLst>
          </p:cNvPr>
          <p:cNvSpPr txBox="1"/>
          <p:nvPr/>
        </p:nvSpPr>
        <p:spPr>
          <a:xfrm>
            <a:off x="9440126" y="1772591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C000"/>
                </a:solidFill>
              </a:rPr>
              <a:t>1</a:t>
            </a:r>
            <a:endParaRPr lang="he-IL" sz="3200" dirty="0">
              <a:solidFill>
                <a:srgbClr val="FFC000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036" y="129704"/>
            <a:ext cx="3464731" cy="2309820"/>
          </a:xfrm>
          <a:prstGeom prst="rect">
            <a:avLst/>
          </a:prstGeom>
        </p:spPr>
      </p:pic>
      <p:sp>
        <p:nvSpPr>
          <p:cNvPr id="11" name="תיבת טקסט 14">
            <a:extLst>
              <a:ext uri="{FF2B5EF4-FFF2-40B4-BE49-F238E27FC236}">
                <a16:creationId xmlns:a16="http://schemas.microsoft.com/office/drawing/2014/main" id="{284760A3-1EAA-9560-AC7F-82CB72D3D295}"/>
              </a:ext>
            </a:extLst>
          </p:cNvPr>
          <p:cNvSpPr txBox="1"/>
          <p:nvPr/>
        </p:nvSpPr>
        <p:spPr>
          <a:xfrm>
            <a:off x="5692567" y="1714762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C000"/>
                </a:solidFill>
              </a:rPr>
              <a:t>2</a:t>
            </a:r>
            <a:endParaRPr lang="he-IL" sz="3200" dirty="0">
              <a:solidFill>
                <a:srgbClr val="FFC000"/>
              </a:solidFill>
            </a:endParaRPr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633" y="2574569"/>
            <a:ext cx="3622148" cy="2414765"/>
          </a:xfrm>
          <a:prstGeom prst="rect">
            <a:avLst/>
          </a:prstGeom>
        </p:spPr>
      </p:pic>
      <p:sp>
        <p:nvSpPr>
          <p:cNvPr id="10" name="תיבת טקסט 14">
            <a:extLst>
              <a:ext uri="{FF2B5EF4-FFF2-40B4-BE49-F238E27FC236}">
                <a16:creationId xmlns:a16="http://schemas.microsoft.com/office/drawing/2014/main" id="{284760A3-1EAA-9560-AC7F-82CB72D3D295}"/>
              </a:ext>
            </a:extLst>
          </p:cNvPr>
          <p:cNvSpPr txBox="1"/>
          <p:nvPr/>
        </p:nvSpPr>
        <p:spPr>
          <a:xfrm>
            <a:off x="11489401" y="4312367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C000"/>
                </a:solidFill>
              </a:rPr>
              <a:t>3</a:t>
            </a:r>
            <a:endParaRPr lang="he-IL" sz="3200" dirty="0">
              <a:solidFill>
                <a:srgbClr val="FFC000"/>
              </a:solidFill>
            </a:endParaRPr>
          </a:p>
        </p:txBody>
      </p:sp>
      <p:pic>
        <p:nvPicPr>
          <p:cNvPr id="13" name="תמונה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155" y="2574569"/>
            <a:ext cx="3622148" cy="2414765"/>
          </a:xfrm>
          <a:prstGeom prst="rect">
            <a:avLst/>
          </a:prstGeom>
        </p:spPr>
      </p:pic>
      <p:sp>
        <p:nvSpPr>
          <p:cNvPr id="8" name="תיבת טקסט 14">
            <a:extLst>
              <a:ext uri="{FF2B5EF4-FFF2-40B4-BE49-F238E27FC236}">
                <a16:creationId xmlns:a16="http://schemas.microsoft.com/office/drawing/2014/main" id="{284760A3-1EAA-9560-AC7F-82CB72D3D295}"/>
              </a:ext>
            </a:extLst>
          </p:cNvPr>
          <p:cNvSpPr txBox="1"/>
          <p:nvPr/>
        </p:nvSpPr>
        <p:spPr>
          <a:xfrm>
            <a:off x="7734293" y="4312366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C000"/>
                </a:solidFill>
              </a:rPr>
              <a:t>4</a:t>
            </a:r>
            <a:endParaRPr lang="he-IL" sz="3200" dirty="0">
              <a:solidFill>
                <a:srgbClr val="FFC000"/>
              </a:solidFill>
            </a:endParaRPr>
          </a:p>
        </p:txBody>
      </p:sp>
      <p:pic>
        <p:nvPicPr>
          <p:cNvPr id="15" name="תמונה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73" y="2574569"/>
            <a:ext cx="3622148" cy="2414765"/>
          </a:xfrm>
          <a:prstGeom prst="rect">
            <a:avLst/>
          </a:prstGeom>
        </p:spPr>
      </p:pic>
      <p:sp>
        <p:nvSpPr>
          <p:cNvPr id="16" name="תיבת טקסט 14">
            <a:extLst>
              <a:ext uri="{FF2B5EF4-FFF2-40B4-BE49-F238E27FC236}">
                <a16:creationId xmlns:a16="http://schemas.microsoft.com/office/drawing/2014/main" id="{284760A3-1EAA-9560-AC7F-82CB72D3D295}"/>
              </a:ext>
            </a:extLst>
          </p:cNvPr>
          <p:cNvSpPr txBox="1"/>
          <p:nvPr/>
        </p:nvSpPr>
        <p:spPr>
          <a:xfrm>
            <a:off x="3761626" y="4356067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C000"/>
                </a:solidFill>
              </a:rPr>
              <a:t>5</a:t>
            </a:r>
            <a:endParaRPr lang="he-IL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856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48E9D8CE-F5BC-9285-273E-B829DB936C3D}"/>
              </a:ext>
            </a:extLst>
          </p:cNvPr>
          <p:cNvSpPr txBox="1"/>
          <p:nvPr/>
        </p:nvSpPr>
        <p:spPr>
          <a:xfrm>
            <a:off x="9845964" y="434975"/>
            <a:ext cx="185650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כיכרות האירוסים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3D2C8D5-05B9-5EA4-956C-086C7984370B}"/>
              </a:ext>
            </a:extLst>
          </p:cNvPr>
          <p:cNvSpPr txBox="1"/>
          <p:nvPr/>
        </p:nvSpPr>
        <p:spPr>
          <a:xfrm>
            <a:off x="9578877" y="960583"/>
            <a:ext cx="218901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7. כיכר האירוסים</a:t>
            </a:r>
          </a:p>
          <a:p>
            <a:r>
              <a:rPr lang="he-IL" dirty="0"/>
              <a:t>8. כיכר החבצלת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B1C568C9-F022-2A4F-6CC8-0936A3665057}"/>
              </a:ext>
            </a:extLst>
          </p:cNvPr>
          <p:cNvSpPr/>
          <p:nvPr/>
        </p:nvSpPr>
        <p:spPr>
          <a:xfrm>
            <a:off x="5223164" y="3228109"/>
            <a:ext cx="212436" cy="1939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אליפסה 6">
            <a:extLst>
              <a:ext uri="{FF2B5EF4-FFF2-40B4-BE49-F238E27FC236}">
                <a16:creationId xmlns:a16="http://schemas.microsoft.com/office/drawing/2014/main" id="{7922FD04-9813-E7C8-1E66-4984B3DC4F17}"/>
              </a:ext>
            </a:extLst>
          </p:cNvPr>
          <p:cNvSpPr/>
          <p:nvPr/>
        </p:nvSpPr>
        <p:spPr>
          <a:xfrm>
            <a:off x="3666837" y="4738255"/>
            <a:ext cx="212436" cy="1939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DB469C0A-C8F0-6ACC-334F-F91B0D7DAF60}"/>
              </a:ext>
            </a:extLst>
          </p:cNvPr>
          <p:cNvSpPr txBox="1"/>
          <p:nvPr/>
        </p:nvSpPr>
        <p:spPr>
          <a:xfrm>
            <a:off x="5586074" y="3032703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>
                <a:solidFill>
                  <a:srgbClr val="FFC000"/>
                </a:solidFill>
              </a:rPr>
              <a:t>7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839BF7E3-76E6-A3D6-A16B-6A870054CB3B}"/>
              </a:ext>
            </a:extLst>
          </p:cNvPr>
          <p:cNvSpPr txBox="1"/>
          <p:nvPr/>
        </p:nvSpPr>
        <p:spPr>
          <a:xfrm>
            <a:off x="4053222" y="4552085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>
                <a:solidFill>
                  <a:srgbClr val="FFC000"/>
                </a:solidFill>
              </a:rPr>
              <a:t>8</a:t>
            </a:r>
          </a:p>
        </p:txBody>
      </p:sp>
      <p:grpSp>
        <p:nvGrpSpPr>
          <p:cNvPr id="16" name="קבוצה 15">
            <a:extLst>
              <a:ext uri="{FF2B5EF4-FFF2-40B4-BE49-F238E27FC236}">
                <a16:creationId xmlns:a16="http://schemas.microsoft.com/office/drawing/2014/main" id="{768898A5-C1AE-6C52-A0AC-95E1F65527C0}"/>
              </a:ext>
            </a:extLst>
          </p:cNvPr>
          <p:cNvGrpSpPr/>
          <p:nvPr/>
        </p:nvGrpSpPr>
        <p:grpSpPr>
          <a:xfrm>
            <a:off x="715350" y="214744"/>
            <a:ext cx="7031344" cy="6220691"/>
            <a:chOff x="1601313" y="507132"/>
            <a:chExt cx="7031344" cy="6220691"/>
          </a:xfrm>
        </p:grpSpPr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9506D1EE-C044-0A4B-2E0F-D7A55E64D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01313" y="507132"/>
              <a:ext cx="7031344" cy="6220691"/>
            </a:xfrm>
            <a:prstGeom prst="rect">
              <a:avLst/>
            </a:prstGeom>
          </p:spPr>
        </p:pic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5B2D84A4-B662-BC33-3F24-7D5ACE6B90EB}"/>
                </a:ext>
              </a:extLst>
            </p:cNvPr>
            <p:cNvSpPr/>
            <p:nvPr/>
          </p:nvSpPr>
          <p:spPr>
            <a:xfrm>
              <a:off x="5188567" y="2720109"/>
              <a:ext cx="212436" cy="19396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D5DAA954-975A-BC00-81E3-C49148CB43A3}"/>
                </a:ext>
              </a:extLst>
            </p:cNvPr>
            <p:cNvSpPr/>
            <p:nvPr/>
          </p:nvSpPr>
          <p:spPr>
            <a:xfrm>
              <a:off x="3578279" y="4455103"/>
              <a:ext cx="212436" cy="19396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" name="תיבת טקסט 13">
              <a:extLst>
                <a:ext uri="{FF2B5EF4-FFF2-40B4-BE49-F238E27FC236}">
                  <a16:creationId xmlns:a16="http://schemas.microsoft.com/office/drawing/2014/main" id="{8B8E9714-2413-4037-52D9-F5258871759B}"/>
                </a:ext>
              </a:extLst>
            </p:cNvPr>
            <p:cNvSpPr txBox="1"/>
            <p:nvPr/>
          </p:nvSpPr>
          <p:spPr>
            <a:xfrm>
              <a:off x="5567602" y="2524703"/>
              <a:ext cx="355600" cy="584775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he-IL" sz="3200" dirty="0" smtClean="0">
                  <a:solidFill>
                    <a:srgbClr val="FFC000"/>
                  </a:solidFill>
                </a:rPr>
                <a:t>8</a:t>
              </a:r>
              <a:endParaRPr lang="he-IL" sz="3200" dirty="0">
                <a:solidFill>
                  <a:srgbClr val="FFC000"/>
                </a:solidFill>
              </a:endParaRPr>
            </a:p>
          </p:txBody>
        </p:sp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284760A3-1EAA-9560-AC7F-82CB72D3D295}"/>
                </a:ext>
              </a:extLst>
            </p:cNvPr>
            <p:cNvSpPr txBox="1"/>
            <p:nvPr/>
          </p:nvSpPr>
          <p:spPr>
            <a:xfrm>
              <a:off x="3964664" y="4259698"/>
              <a:ext cx="355600" cy="584775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he-IL" sz="3200" dirty="0" smtClean="0">
                  <a:solidFill>
                    <a:srgbClr val="FFC000"/>
                  </a:solidFill>
                </a:rPr>
                <a:t>7</a:t>
              </a:r>
              <a:endParaRPr lang="he-IL" sz="3200" dirty="0">
                <a:solidFill>
                  <a:srgbClr val="FFC000"/>
                </a:solidFill>
              </a:endParaRPr>
            </a:p>
          </p:txBody>
        </p:sp>
      </p:grp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D1FC297E-2B3C-C5A3-CEB9-48AA6DB85E96}"/>
              </a:ext>
            </a:extLst>
          </p:cNvPr>
          <p:cNvSpPr txBox="1"/>
          <p:nvPr/>
        </p:nvSpPr>
        <p:spPr>
          <a:xfrm>
            <a:off x="9578877" y="2524702"/>
            <a:ext cx="218901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7. </a:t>
            </a:r>
            <a:r>
              <a:rPr lang="he-IL" dirty="0" smtClean="0"/>
              <a:t>קוטר כיכר 20 מטר</a:t>
            </a:r>
            <a:endParaRPr lang="he-IL" dirty="0"/>
          </a:p>
          <a:p>
            <a:r>
              <a:rPr lang="he-IL" dirty="0"/>
              <a:t>8. קוטר כיכר </a:t>
            </a:r>
            <a:r>
              <a:rPr lang="he-IL" dirty="0" smtClean="0"/>
              <a:t>13 </a:t>
            </a:r>
            <a:r>
              <a:rPr lang="he-IL" dirty="0"/>
              <a:t>מטר</a:t>
            </a:r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89669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6" y="3431058"/>
            <a:ext cx="5739442" cy="322686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27" y="297959"/>
            <a:ext cx="5572664" cy="3133099"/>
          </a:xfrm>
          <a:prstGeom prst="rect">
            <a:avLst/>
          </a:prstGeom>
        </p:spPr>
      </p:pic>
      <p:sp>
        <p:nvSpPr>
          <p:cNvPr id="5" name="תיבת טקסט 14">
            <a:extLst>
              <a:ext uri="{FF2B5EF4-FFF2-40B4-BE49-F238E27FC236}">
                <a16:creationId xmlns:a16="http://schemas.microsoft.com/office/drawing/2014/main" id="{284760A3-1EAA-9560-AC7F-82CB72D3D295}"/>
              </a:ext>
            </a:extLst>
          </p:cNvPr>
          <p:cNvSpPr txBox="1"/>
          <p:nvPr/>
        </p:nvSpPr>
        <p:spPr>
          <a:xfrm>
            <a:off x="11472203" y="2768238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C000"/>
                </a:solidFill>
              </a:rPr>
              <a:t>7</a:t>
            </a:r>
            <a:endParaRPr lang="he-IL" sz="3200" dirty="0">
              <a:solidFill>
                <a:srgbClr val="FFC000"/>
              </a:solidFill>
            </a:endParaRPr>
          </a:p>
        </p:txBody>
      </p:sp>
      <p:sp>
        <p:nvSpPr>
          <p:cNvPr id="6" name="תיבת טקסט 14">
            <a:extLst>
              <a:ext uri="{FF2B5EF4-FFF2-40B4-BE49-F238E27FC236}">
                <a16:creationId xmlns:a16="http://schemas.microsoft.com/office/drawing/2014/main" id="{284760A3-1EAA-9560-AC7F-82CB72D3D295}"/>
              </a:ext>
            </a:extLst>
          </p:cNvPr>
          <p:cNvSpPr txBox="1"/>
          <p:nvPr/>
        </p:nvSpPr>
        <p:spPr>
          <a:xfrm>
            <a:off x="5623494" y="5899627"/>
            <a:ext cx="355600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C000"/>
                </a:solidFill>
              </a:rPr>
              <a:t>8</a:t>
            </a:r>
            <a:endParaRPr lang="he-IL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348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B6341-9AA3-D514-2040-0E3FC3852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76736D2-ECBD-4735-FF96-62C7E46C4CE5}"/>
              </a:ext>
            </a:extLst>
          </p:cNvPr>
          <p:cNvSpPr txBox="1"/>
          <p:nvPr/>
        </p:nvSpPr>
        <p:spPr>
          <a:xfrm>
            <a:off x="9845964" y="434975"/>
            <a:ext cx="185650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כיכרות </a:t>
            </a:r>
            <a:r>
              <a:rPr lang="he-IL" dirty="0" err="1"/>
              <a:t>הרמבם</a:t>
            </a:r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46F9D94-E023-E5E4-6D14-4BBBC7E70591}"/>
              </a:ext>
            </a:extLst>
          </p:cNvPr>
          <p:cNvSpPr txBox="1"/>
          <p:nvPr/>
        </p:nvSpPr>
        <p:spPr>
          <a:xfrm>
            <a:off x="9606587" y="923638"/>
            <a:ext cx="218901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9. כיכר הטניס</a:t>
            </a:r>
          </a:p>
          <a:p>
            <a:endParaRPr lang="he-IL" dirty="0"/>
          </a:p>
          <a:p>
            <a:endParaRPr lang="he-IL" dirty="0"/>
          </a:p>
        </p:txBody>
      </p:sp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6D96C561-7B4B-2A48-49E0-F77279AFF05E}"/>
              </a:ext>
            </a:extLst>
          </p:cNvPr>
          <p:cNvGrpSpPr/>
          <p:nvPr/>
        </p:nvGrpSpPr>
        <p:grpSpPr>
          <a:xfrm>
            <a:off x="249167" y="304923"/>
            <a:ext cx="5634397" cy="4957026"/>
            <a:chOff x="1043494" y="303082"/>
            <a:chExt cx="8229386" cy="6445799"/>
          </a:xfrm>
        </p:grpSpPr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C38A3E0B-ED96-D2B7-A0E4-8A1F535F2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3494" y="303082"/>
              <a:ext cx="8229386" cy="6445799"/>
            </a:xfrm>
            <a:prstGeom prst="rect">
              <a:avLst/>
            </a:prstGeom>
          </p:spPr>
        </p:pic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A64075B8-E37D-8FD5-EF25-B4B0E20EDD6F}"/>
                </a:ext>
              </a:extLst>
            </p:cNvPr>
            <p:cNvSpPr/>
            <p:nvPr/>
          </p:nvSpPr>
          <p:spPr>
            <a:xfrm>
              <a:off x="4853282" y="3228108"/>
              <a:ext cx="212436" cy="19396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תיבת טקסט 11">
              <a:extLst>
                <a:ext uri="{FF2B5EF4-FFF2-40B4-BE49-F238E27FC236}">
                  <a16:creationId xmlns:a16="http://schemas.microsoft.com/office/drawing/2014/main" id="{AA669D77-4CB9-1D39-6660-909B3AB0AFD3}"/>
                </a:ext>
              </a:extLst>
            </p:cNvPr>
            <p:cNvSpPr txBox="1"/>
            <p:nvPr/>
          </p:nvSpPr>
          <p:spPr>
            <a:xfrm>
              <a:off x="5174460" y="2837298"/>
              <a:ext cx="355600" cy="520277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he-IL" sz="2000" dirty="0">
                  <a:solidFill>
                    <a:srgbClr val="FFC000"/>
                  </a:solidFill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39954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121</Words>
  <Application>Microsoft Office PowerPoint</Application>
  <PresentationFormat>מסך רחב</PresentationFormat>
  <Paragraphs>40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1</dc:creator>
  <cp:lastModifiedBy>1</cp:lastModifiedBy>
  <cp:revision>4</cp:revision>
  <dcterms:created xsi:type="dcterms:W3CDTF">2025-01-16T12:23:07Z</dcterms:created>
  <dcterms:modified xsi:type="dcterms:W3CDTF">2025-01-16T12:59:33Z</dcterms:modified>
</cp:coreProperties>
</file>